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9" r:id="rId2"/>
    <p:sldId id="286" r:id="rId3"/>
    <p:sldId id="441" r:id="rId4"/>
    <p:sldId id="442" r:id="rId5"/>
    <p:sldId id="436" r:id="rId6"/>
    <p:sldId id="434" r:id="rId7"/>
    <p:sldId id="447" r:id="rId8"/>
    <p:sldId id="448" r:id="rId9"/>
    <p:sldId id="444" r:id="rId10"/>
    <p:sldId id="445" r:id="rId11"/>
    <p:sldId id="446" r:id="rId12"/>
    <p:sldId id="437" r:id="rId13"/>
    <p:sldId id="438" r:id="rId14"/>
    <p:sldId id="439" r:id="rId15"/>
    <p:sldId id="440" r:id="rId16"/>
    <p:sldId id="297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  <a:srgbClr val="FBE4B7"/>
    <a:srgbClr val="FFF1B3"/>
    <a:srgbClr val="FFEA93"/>
    <a:srgbClr val="FFCC00"/>
    <a:srgbClr val="CCFFCC"/>
    <a:srgbClr val="CCFF33"/>
    <a:srgbClr val="006666"/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01" d="100"/>
          <a:sy n="101" d="100"/>
        </p:scale>
        <p:origin x="138" y="2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36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1.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大乘真精神（四）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2.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大乘是佛說論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36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大乘真精神（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四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36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C8AA8CA-5584-0ADF-2907-C3E3EDAFF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" y="1302389"/>
            <a:ext cx="11951208" cy="416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99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9401CE3-B2F7-DC8F-1760-5D1947853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41" y="1323681"/>
            <a:ext cx="10604976" cy="392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84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7140E89-C1A0-69BE-298D-EC53755E8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683" y="0"/>
            <a:ext cx="9870634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75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61E0EEA-E092-2E3B-DD70-ED53A8022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569"/>
            <a:ext cx="12192000" cy="591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60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9A4FBD6-A90F-1F18-B440-7F8F94FA1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" y="0"/>
            <a:ext cx="11905488" cy="643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50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F8EFF14-307E-FCE7-A085-138A74682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719"/>
            <a:ext cx="12192000" cy="58796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7DB0E71-1D6E-E71D-890B-B945BA6AB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262" y="4548163"/>
            <a:ext cx="8423657" cy="3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63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en-US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大乘真精神（四）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en-US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大乘是佛說論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3832A06-AA42-EA80-3641-67DFABC01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" y="482627"/>
            <a:ext cx="10963656" cy="569374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A6E8908-D309-ACFF-9274-7AA665277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873" y="4748189"/>
            <a:ext cx="2345763" cy="31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46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FE0C229-D968-F8A7-3736-7C81BDCA3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437"/>
            <a:ext cx="12192000" cy="516512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8EE39D8-DC2B-1840-5244-93BC49C5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816" y="5391126"/>
            <a:ext cx="4801842" cy="37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42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CE720372-6BCC-F361-6B14-9BC292092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343"/>
            <a:ext cx="12192000" cy="567016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8CFCFC2-EF04-09CD-5EE5-EE5CD0F68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862" y="3662336"/>
            <a:ext cx="5913373" cy="3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49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688E0A2-2BA1-A56D-DE53-EC1B0643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" y="471190"/>
            <a:ext cx="11606784" cy="599861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9572795-F89D-4233-96ED-3F0D7607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285" y="6029306"/>
            <a:ext cx="2116941" cy="32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08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1D91D8E-4D95-1488-DD51-4871E643C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817"/>
            <a:ext cx="12192000" cy="49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0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ECF5AA5-BD1C-63F4-28EC-85F95DC2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" y="540911"/>
            <a:ext cx="11420856" cy="558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7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CAEE16E-2A14-6231-28C7-2C3FD97CC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632586"/>
            <a:ext cx="10933495" cy="522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72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13910</TotalTime>
  <Words>103</Words>
  <Application>Microsoft Office PowerPoint</Application>
  <PresentationFormat>寬螢幕</PresentationFormat>
  <Paragraphs>20</Paragraphs>
  <Slides>16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744</cp:revision>
  <dcterms:created xsi:type="dcterms:W3CDTF">2023-08-17T10:12:34Z</dcterms:created>
  <dcterms:modified xsi:type="dcterms:W3CDTF">2024-04-23T08:53:33Z</dcterms:modified>
</cp:coreProperties>
</file>